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3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1"/>
    <p:restoredTop sz="94654"/>
  </p:normalViewPr>
  <p:slideViewPr>
    <p:cSldViewPr snapToGrid="0" snapToObjects="1">
      <p:cViewPr varScale="1">
        <p:scale>
          <a:sx n="108" d="100"/>
          <a:sy n="108" d="100"/>
        </p:scale>
        <p:origin x="2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924FCB-F067-BF48-8A15-BAA7560E3205}" type="datetimeFigureOut">
              <a:rPr lang="en-US" smtClean="0"/>
              <a:t>11/6/16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ABCD76-4A1C-7C40-8398-ADFC4265A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430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Direct monetization simply means that you directly monetize your blog. You profit directly from your blog. In most cases this means you either: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Sell products on your blog – for example, socks or supplements.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Sell information products on your blog – for example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ebooks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or online courses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Sell services on your blog – for example, copywriting services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Sell space for companies to advertise – the more traffic you have the more you can charge to place an ad on your blog.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Place pay per click ads on your website and earn money each time someone clicks on an advertisement.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Host a membership site on your blog and profit from selling memberships.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ABCD76-4A1C-7C40-8398-ADFC4265A5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9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6214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95578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25062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57865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79435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692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40140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1959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793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230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51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755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161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56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853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7892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6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t>11/6/16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8351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42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978230"/>
            <a:ext cx="9905998" cy="3124201"/>
          </a:xfrm>
        </p:spPr>
        <p:txBody>
          <a:bodyPr/>
          <a:lstStyle/>
          <a:p>
            <a:pPr lvl="0"/>
            <a:r>
              <a:rPr lang="en-US" dirty="0">
                <a:effectLst/>
              </a:rPr>
              <a:t>Use cloud services to backup the user tasks.</a:t>
            </a:r>
          </a:p>
          <a:p>
            <a:pPr lvl="0"/>
            <a:r>
              <a:rPr lang="en-US" dirty="0">
                <a:effectLst/>
              </a:rPr>
              <a:t>Users can invite their friends to use this app by sending </a:t>
            </a:r>
            <a:r>
              <a:rPr lang="en-US" dirty="0" smtClean="0">
                <a:effectLst/>
              </a:rPr>
              <a:t>e-mail invites</a:t>
            </a:r>
            <a:r>
              <a:rPr lang="en-US" dirty="0">
                <a:effectLst/>
              </a:rPr>
              <a:t>.</a:t>
            </a:r>
          </a:p>
          <a:p>
            <a:pPr lvl="0"/>
            <a:r>
              <a:rPr lang="en-US" dirty="0">
                <a:effectLst/>
              </a:rPr>
              <a:t>Let the user form groups with other users. This way they can have a group with the same set of tasks, with each task assigned to a user that belongs to the group.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57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trying to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396340"/>
            <a:ext cx="9905998" cy="3124201"/>
          </a:xfrm>
        </p:spPr>
        <p:txBody>
          <a:bodyPr/>
          <a:lstStyle/>
          <a:p>
            <a:r>
              <a:rPr lang="en-US" dirty="0" smtClean="0"/>
              <a:t>Keeping a tab on our day to day tasks could be a time consuming task in itself. </a:t>
            </a:r>
            <a:endParaRPr lang="en-US" dirty="0"/>
          </a:p>
          <a:p>
            <a:r>
              <a:rPr lang="en-US" dirty="0" smtClean="0"/>
              <a:t>The central idea behind this web application is to automate this task. The user can efficiently manage his day to day tasks with just a click.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556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solution available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351689"/>
            <a:ext cx="2832608" cy="3124200"/>
          </a:xfrm>
        </p:spPr>
      </p:pic>
      <p:sp>
        <p:nvSpPr>
          <p:cNvPr id="5" name="TextBox 4"/>
          <p:cNvSpPr txBox="1"/>
          <p:nvPr/>
        </p:nvSpPr>
        <p:spPr>
          <a:xfrm>
            <a:off x="4719145" y="2351689"/>
            <a:ext cx="66740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Currently, we can either manually keep a tab on our tasks, remember them in our head or rely on stuff like sticky notes.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217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bringing to the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049482"/>
            <a:ext cx="9905998" cy="3124201"/>
          </a:xfrm>
        </p:spPr>
        <p:txBody>
          <a:bodyPr/>
          <a:lstStyle/>
          <a:p>
            <a:r>
              <a:rPr lang="en-US" dirty="0" smtClean="0"/>
              <a:t>With </a:t>
            </a:r>
            <a:r>
              <a:rPr lang="en-US" dirty="0" err="1" smtClean="0"/>
              <a:t>kanban</a:t>
            </a:r>
            <a:r>
              <a:rPr lang="en-US" dirty="0" smtClean="0"/>
              <a:t>, you can easily track and manage all of your tasks.</a:t>
            </a:r>
          </a:p>
          <a:p>
            <a:r>
              <a:rPr lang="en-US" dirty="0" smtClean="0"/>
              <a:t>This way, you’ll never forget something important that you had to do and gotten into trouble.</a:t>
            </a:r>
          </a:p>
          <a:p>
            <a:r>
              <a:rPr lang="en-US" dirty="0" smtClean="0"/>
              <a:t>Just log your tasks, enter their status, due date and priority and we’ll take care of the rest.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31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will use </a:t>
            </a:r>
            <a:r>
              <a:rPr lang="en-US" dirty="0" err="1" smtClean="0"/>
              <a:t>kanban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196935"/>
            <a:ext cx="9905998" cy="2691740"/>
          </a:xfrm>
        </p:spPr>
        <p:txBody>
          <a:bodyPr/>
          <a:lstStyle/>
          <a:p>
            <a:r>
              <a:rPr lang="en-US" dirty="0" smtClean="0"/>
              <a:t>Students</a:t>
            </a:r>
          </a:p>
          <a:p>
            <a:r>
              <a:rPr lang="en-US" dirty="0" smtClean="0"/>
              <a:t>Teachers</a:t>
            </a:r>
          </a:p>
          <a:p>
            <a:r>
              <a:rPr lang="en-US" dirty="0" smtClean="0"/>
              <a:t>Parents</a:t>
            </a:r>
          </a:p>
          <a:p>
            <a:r>
              <a:rPr lang="en-US" dirty="0" smtClean="0"/>
              <a:t>Everyone!!!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592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744187"/>
          </a:xfrm>
        </p:spPr>
        <p:txBody>
          <a:bodyPr/>
          <a:lstStyle/>
          <a:p>
            <a:r>
              <a:rPr lang="en-US" dirty="0" smtClean="0"/>
              <a:t>How it works?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1561792"/>
            <a:ext cx="9978129" cy="5296208"/>
          </a:xfrm>
        </p:spPr>
      </p:pic>
      <p:sp>
        <p:nvSpPr>
          <p:cNvPr id="7" name="TextBox 6"/>
          <p:cNvSpPr txBox="1"/>
          <p:nvPr/>
        </p:nvSpPr>
        <p:spPr>
          <a:xfrm>
            <a:off x="5961412" y="79702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 User logs 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243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15637"/>
            <a:ext cx="9905998" cy="958932"/>
          </a:xfrm>
        </p:spPr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1374568"/>
            <a:ext cx="10097274" cy="5483431"/>
          </a:xfrm>
        </p:spPr>
      </p:pic>
      <p:sp>
        <p:nvSpPr>
          <p:cNvPr id="5" name="TextBox 4"/>
          <p:cNvSpPr txBox="1"/>
          <p:nvPr/>
        </p:nvSpPr>
        <p:spPr>
          <a:xfrm>
            <a:off x="2786816" y="710437"/>
            <a:ext cx="826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2. The List page comes up. This page shows the current tasks for the user.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183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779813"/>
          </a:xfrm>
        </p:spPr>
        <p:txBody>
          <a:bodyPr/>
          <a:lstStyle/>
          <a:p>
            <a:r>
              <a:rPr lang="en-US" dirty="0" smtClean="0"/>
              <a:t>tasks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1491341"/>
            <a:ext cx="9187742" cy="4992585"/>
          </a:xfrm>
        </p:spPr>
      </p:pic>
      <p:sp>
        <p:nvSpPr>
          <p:cNvPr id="5" name="TextBox 4"/>
          <p:cNvSpPr txBox="1"/>
          <p:nvPr/>
        </p:nvSpPr>
        <p:spPr>
          <a:xfrm>
            <a:off x="2838202" y="814840"/>
            <a:ext cx="905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3. The user can create a new task by filling in all of the details mentioned below.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1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will this project bring in money?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381992"/>
            <a:ext cx="9905998" cy="2201884"/>
          </a:xfrm>
        </p:spPr>
        <p:txBody>
          <a:bodyPr/>
          <a:lstStyle/>
          <a:p>
            <a:r>
              <a:rPr lang="en-US" dirty="0" smtClean="0"/>
              <a:t>Advertisements</a:t>
            </a:r>
          </a:p>
          <a:p>
            <a:r>
              <a:rPr lang="en-US" dirty="0" smtClean="0"/>
              <a:t>Donations from users</a:t>
            </a:r>
          </a:p>
          <a:p>
            <a:r>
              <a:rPr lang="en-US" dirty="0" smtClean="0"/>
              <a:t>Direct monetization</a:t>
            </a:r>
          </a:p>
        </p:txBody>
      </p:sp>
    </p:spTree>
    <p:extLst>
      <p:ext uri="{BB962C8B-B14F-4D97-AF65-F5344CB8AC3E}">
        <p14:creationId xmlns:p14="http://schemas.microsoft.com/office/powerpoint/2010/main" val="1616659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102</TotalTime>
  <Words>402</Words>
  <Application>Microsoft Macintosh PowerPoint</Application>
  <PresentationFormat>Widescreen</PresentationFormat>
  <Paragraphs>36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Mesh</vt:lpstr>
      <vt:lpstr>PowerPoint Presentation</vt:lpstr>
      <vt:lpstr>What are we trying to do?</vt:lpstr>
      <vt:lpstr>Current solution available</vt:lpstr>
      <vt:lpstr>What are we bringing to the table</vt:lpstr>
      <vt:lpstr>Who will use kanban?</vt:lpstr>
      <vt:lpstr>How it works?</vt:lpstr>
      <vt:lpstr>lists</vt:lpstr>
      <vt:lpstr>tasks</vt:lpstr>
      <vt:lpstr>How will this project bring in money?</vt:lpstr>
      <vt:lpstr>Future scope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Saloni Setia</dc:creator>
  <cp:lastModifiedBy>Saloni Setia</cp:lastModifiedBy>
  <cp:revision>6</cp:revision>
  <dcterms:created xsi:type="dcterms:W3CDTF">2016-11-04T23:57:03Z</dcterms:created>
  <dcterms:modified xsi:type="dcterms:W3CDTF">2016-11-07T02:00:04Z</dcterms:modified>
</cp:coreProperties>
</file>

<file path=docProps/thumbnail.jpeg>
</file>